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_rels/presentation.xml.rels" ContentType="application/vnd.openxmlformats-package.relationships+xml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39.png" ContentType="image/png"/>
  <Override PartName="/ppt/media/image4.png" ContentType="image/png"/>
  <Override PartName="/ppt/media/image38.png" ContentType="image/png"/>
  <Override PartName="/ppt/media/image3.png" ContentType="image/png"/>
  <Override PartName="/ppt/media/image37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6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399960" y="1188720"/>
            <a:ext cx="5725800" cy="264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6000" spc="-1" strike="noStrike">
                <a:solidFill>
                  <a:srgbClr val="000000"/>
                </a:solidFill>
                <a:latin typeface="Arial"/>
                <a:ea typeface="DejaVu Sans"/>
              </a:rPr>
              <a:t>Replikasi &amp;</a:t>
            </a:r>
            <a:endParaRPr b="0" lang="en-US" sz="6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6000" spc="-1" strike="noStrike">
                <a:solidFill>
                  <a:srgbClr val="000000"/>
                </a:solidFill>
                <a:latin typeface="Arial"/>
                <a:ea typeface="DejaVu Sans"/>
              </a:rPr>
              <a:t>Mirroring pada </a:t>
            </a:r>
            <a:endParaRPr b="0" lang="en-US" sz="6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6000" spc="-1" strike="noStrike">
                <a:solidFill>
                  <a:srgbClr val="000000"/>
                </a:solidFill>
                <a:latin typeface="Arial"/>
                <a:ea typeface="DejaVu Sans"/>
              </a:rPr>
              <a:t>Basis Data</a:t>
            </a:r>
            <a:endParaRPr b="0" lang="en-US" sz="6000" spc="-1" strike="noStrike">
              <a:latin typeface="Arial"/>
            </a:endParaRPr>
          </a:p>
        </p:txBody>
      </p:sp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7498080" y="4212000"/>
            <a:ext cx="2468160" cy="1273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1012320" y="1176480"/>
            <a:ext cx="8005680" cy="3988080"/>
          </a:xfrm>
          <a:prstGeom prst="rect">
            <a:avLst/>
          </a:prstGeom>
          <a:ln>
            <a:noFill/>
          </a:ln>
        </p:spPr>
      </p:pic>
      <p:sp>
        <p:nvSpPr>
          <p:cNvPr id="128" name="CustomShape 1"/>
          <p:cNvSpPr/>
          <p:nvPr/>
        </p:nvSpPr>
        <p:spPr>
          <a:xfrm>
            <a:off x="360720" y="182880"/>
            <a:ext cx="4934880" cy="94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NDB Cluser Layer</a:t>
            </a:r>
            <a:endParaRPr b="0" lang="en-US" sz="4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a.k.a Mysql Cluster Layer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2"/>
          <a:stretch/>
        </p:blipFill>
        <p:spPr>
          <a:xfrm>
            <a:off x="9127440" y="5173200"/>
            <a:ext cx="822240" cy="424080"/>
          </a:xfrm>
          <a:prstGeom prst="rect">
            <a:avLst/>
          </a:prstGeom>
          <a:ln>
            <a:noFill/>
          </a:ln>
        </p:spPr>
      </p:pic>
      <p:pic>
        <p:nvPicPr>
          <p:cNvPr id="130" name="" descr=""/>
          <p:cNvPicPr/>
          <p:nvPr/>
        </p:nvPicPr>
        <p:blipFill>
          <a:blip r:embed="rId3"/>
          <a:stretch/>
        </p:blipFill>
        <p:spPr>
          <a:xfrm>
            <a:off x="9144000" y="4958640"/>
            <a:ext cx="435600" cy="435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360720" y="182880"/>
            <a:ext cx="5680080" cy="94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NDB Cluser Diagram</a:t>
            </a:r>
            <a:endParaRPr b="0" lang="en-US" sz="4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a.k.a Mysql Cluster Diagram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2219760" y="1388160"/>
            <a:ext cx="5551920" cy="3542400"/>
          </a:xfrm>
          <a:prstGeom prst="rect">
            <a:avLst/>
          </a:prstGeom>
          <a:ln>
            <a:noFill/>
          </a:ln>
        </p:spPr>
      </p:pic>
      <p:pic>
        <p:nvPicPr>
          <p:cNvPr id="133" name="" descr=""/>
          <p:cNvPicPr/>
          <p:nvPr/>
        </p:nvPicPr>
        <p:blipFill>
          <a:blip r:embed="rId2"/>
          <a:stretch/>
        </p:blipFill>
        <p:spPr>
          <a:xfrm>
            <a:off x="9127440" y="5173200"/>
            <a:ext cx="822240" cy="424080"/>
          </a:xfrm>
          <a:prstGeom prst="rect">
            <a:avLst/>
          </a:prstGeom>
          <a:ln>
            <a:noFill/>
          </a:ln>
        </p:spPr>
      </p:pic>
      <p:pic>
        <p:nvPicPr>
          <p:cNvPr id="134" name="" descr=""/>
          <p:cNvPicPr/>
          <p:nvPr/>
        </p:nvPicPr>
        <p:blipFill>
          <a:blip r:embed="rId3"/>
          <a:stretch/>
        </p:blipFill>
        <p:spPr>
          <a:xfrm>
            <a:off x="9144000" y="4958640"/>
            <a:ext cx="435600" cy="435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645840" y="1594080"/>
            <a:ext cx="3468240" cy="1788480"/>
          </a:xfrm>
          <a:prstGeom prst="rect">
            <a:avLst/>
          </a:prstGeom>
          <a:ln>
            <a:noFill/>
          </a:ln>
        </p:spPr>
      </p:pic>
      <p:sp>
        <p:nvSpPr>
          <p:cNvPr id="136" name="CustomShape 1"/>
          <p:cNvSpPr/>
          <p:nvPr/>
        </p:nvSpPr>
        <p:spPr>
          <a:xfrm>
            <a:off x="4586040" y="2534040"/>
            <a:ext cx="536760" cy="77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137" name="" descr=""/>
          <p:cNvPicPr/>
          <p:nvPr/>
        </p:nvPicPr>
        <p:blipFill>
          <a:blip r:embed="rId2"/>
          <a:stretch/>
        </p:blipFill>
        <p:spPr>
          <a:xfrm>
            <a:off x="5852160" y="1097280"/>
            <a:ext cx="3077280" cy="3077280"/>
          </a:xfrm>
          <a:prstGeom prst="rect">
            <a:avLst/>
          </a:prstGeom>
          <a:ln>
            <a:noFill/>
          </a:ln>
        </p:spPr>
      </p:pic>
      <p:pic>
        <p:nvPicPr>
          <p:cNvPr id="138" name="" descr=""/>
          <p:cNvPicPr/>
          <p:nvPr/>
        </p:nvPicPr>
        <p:blipFill>
          <a:blip r:embed="rId3"/>
          <a:stretch/>
        </p:blipFill>
        <p:spPr>
          <a:xfrm>
            <a:off x="9144000" y="4958640"/>
            <a:ext cx="435600" cy="435600"/>
          </a:xfrm>
          <a:prstGeom prst="rect">
            <a:avLst/>
          </a:prstGeom>
          <a:ln>
            <a:noFill/>
          </a:ln>
        </p:spPr>
      </p:pic>
      <p:pic>
        <p:nvPicPr>
          <p:cNvPr id="139" name="" descr=""/>
          <p:cNvPicPr/>
          <p:nvPr/>
        </p:nvPicPr>
        <p:blipFill>
          <a:blip r:embed="rId4"/>
          <a:stretch/>
        </p:blipFill>
        <p:spPr>
          <a:xfrm>
            <a:off x="9127440" y="5173200"/>
            <a:ext cx="822240" cy="424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360720" y="182880"/>
            <a:ext cx="4934880" cy="94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Docker Cluster</a:t>
            </a:r>
            <a:endParaRPr b="0" lang="en-US" sz="4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For mysql-server with ndbd &amp; ndb_mgmb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9127440" y="5173200"/>
            <a:ext cx="822240" cy="424080"/>
          </a:xfrm>
          <a:prstGeom prst="rect">
            <a:avLst/>
          </a:prstGeom>
          <a:ln>
            <a:noFill/>
          </a:ln>
        </p:spPr>
      </p:pic>
      <p:grpSp>
        <p:nvGrpSpPr>
          <p:cNvPr id="142" name="Group 2"/>
          <p:cNvGrpSpPr/>
          <p:nvPr/>
        </p:nvGrpSpPr>
        <p:grpSpPr>
          <a:xfrm>
            <a:off x="1218960" y="1371600"/>
            <a:ext cx="7497360" cy="3291120"/>
            <a:chOff x="1218960" y="1371600"/>
            <a:chExt cx="7497360" cy="3291120"/>
          </a:xfrm>
        </p:grpSpPr>
        <p:sp>
          <p:nvSpPr>
            <p:cNvPr id="143" name="CustomShape 3"/>
            <p:cNvSpPr/>
            <p:nvPr/>
          </p:nvSpPr>
          <p:spPr>
            <a:xfrm>
              <a:off x="6979680" y="1371600"/>
              <a:ext cx="1736640" cy="3291120"/>
            </a:xfrm>
            <a:custGeom>
              <a:avLst/>
              <a:gdLst/>
              <a:ahLst/>
              <a:rect l="l" t="t" r="r" b="b"/>
              <a:pathLst>
                <a:path w="4828" h="9146">
                  <a:moveTo>
                    <a:pt x="804" y="0"/>
                  </a:moveTo>
                  <a:cubicBezTo>
                    <a:pt x="402" y="0"/>
                    <a:pt x="0" y="402"/>
                    <a:pt x="0" y="804"/>
                  </a:cubicBezTo>
                  <a:lnTo>
                    <a:pt x="0" y="8340"/>
                  </a:lnTo>
                  <a:cubicBezTo>
                    <a:pt x="0" y="8742"/>
                    <a:pt x="402" y="9145"/>
                    <a:pt x="804" y="9145"/>
                  </a:cubicBezTo>
                  <a:lnTo>
                    <a:pt x="4022" y="9145"/>
                  </a:lnTo>
                  <a:cubicBezTo>
                    <a:pt x="4424" y="9145"/>
                    <a:pt x="4827" y="8742"/>
                    <a:pt x="4827" y="8340"/>
                  </a:cubicBezTo>
                  <a:lnTo>
                    <a:pt x="4827" y="804"/>
                  </a:lnTo>
                  <a:cubicBezTo>
                    <a:pt x="4827" y="402"/>
                    <a:pt x="4424" y="0"/>
                    <a:pt x="4022" y="0"/>
                  </a:cubicBezTo>
                  <a:lnTo>
                    <a:pt x="804" y="0"/>
                  </a:lnTo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44" name="Group 4"/>
            <p:cNvGrpSpPr/>
            <p:nvPr/>
          </p:nvGrpSpPr>
          <p:grpSpPr>
            <a:xfrm>
              <a:off x="7436880" y="3480840"/>
              <a:ext cx="913680" cy="1058040"/>
              <a:chOff x="7436880" y="3480840"/>
              <a:chExt cx="913680" cy="1058040"/>
            </a:xfrm>
          </p:grpSpPr>
          <p:pic>
            <p:nvPicPr>
              <p:cNvPr id="145" name="" descr=""/>
              <p:cNvPicPr/>
              <p:nvPr/>
            </p:nvPicPr>
            <p:blipFill>
              <a:blip r:embed="rId2"/>
              <a:stretch/>
            </p:blipFill>
            <p:spPr>
              <a:xfrm>
                <a:off x="7436880" y="3480840"/>
                <a:ext cx="913680" cy="9144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46" name="CustomShape 5"/>
              <p:cNvSpPr/>
              <p:nvPr/>
            </p:nvSpPr>
            <p:spPr>
              <a:xfrm>
                <a:off x="7620120" y="4292640"/>
                <a:ext cx="456120" cy="2462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 algn="ctr">
                  <a:lnSpc>
                    <a:spcPct val="100000"/>
                  </a:lnSpc>
                </a:pPr>
                <a:r>
                  <a:rPr b="1" lang="en-US" sz="9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ndb2</a:t>
                </a:r>
                <a:endParaRPr b="0" lang="en-US" sz="900" spc="-1" strike="noStrike">
                  <a:latin typeface="Arial"/>
                </a:endParaRPr>
              </a:p>
            </p:txBody>
          </p:sp>
          <p:pic>
            <p:nvPicPr>
              <p:cNvPr id="147" name="" descr=""/>
              <p:cNvPicPr/>
              <p:nvPr/>
            </p:nvPicPr>
            <p:blipFill>
              <a:blip r:embed="rId3"/>
              <a:stretch/>
            </p:blipFill>
            <p:spPr>
              <a:xfrm>
                <a:off x="7436880" y="3480840"/>
                <a:ext cx="913680" cy="91440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148" name="Group 6"/>
            <p:cNvGrpSpPr/>
            <p:nvPr/>
          </p:nvGrpSpPr>
          <p:grpSpPr>
            <a:xfrm>
              <a:off x="7436880" y="1972800"/>
              <a:ext cx="913680" cy="1029600"/>
              <a:chOff x="7436880" y="1972800"/>
              <a:chExt cx="913680" cy="1029600"/>
            </a:xfrm>
          </p:grpSpPr>
          <p:pic>
            <p:nvPicPr>
              <p:cNvPr id="149" name="" descr=""/>
              <p:cNvPicPr/>
              <p:nvPr/>
            </p:nvPicPr>
            <p:blipFill>
              <a:blip r:embed="rId4"/>
              <a:stretch/>
            </p:blipFill>
            <p:spPr>
              <a:xfrm>
                <a:off x="7436880" y="1972800"/>
                <a:ext cx="913680" cy="9144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50" name="CustomShape 7"/>
              <p:cNvSpPr/>
              <p:nvPr/>
            </p:nvSpPr>
            <p:spPr>
              <a:xfrm>
                <a:off x="7620120" y="2784600"/>
                <a:ext cx="456120" cy="217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 algn="ctr">
                  <a:lnSpc>
                    <a:spcPct val="100000"/>
                  </a:lnSpc>
                </a:pPr>
                <a:r>
                  <a:rPr b="1" lang="en-US" sz="9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ndb1</a:t>
                </a:r>
                <a:endParaRPr b="0" lang="en-US" sz="900" spc="-1" strike="noStrike">
                  <a:latin typeface="Arial"/>
                </a:endParaRPr>
              </a:p>
            </p:txBody>
          </p:sp>
          <p:pic>
            <p:nvPicPr>
              <p:cNvPr id="151" name="" descr=""/>
              <p:cNvPicPr/>
              <p:nvPr/>
            </p:nvPicPr>
            <p:blipFill>
              <a:blip r:embed="rId5"/>
              <a:stretch/>
            </p:blipFill>
            <p:spPr>
              <a:xfrm>
                <a:off x="7436880" y="1972800"/>
                <a:ext cx="913680" cy="91440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52" name="CustomShape 8"/>
            <p:cNvSpPr/>
            <p:nvPr/>
          </p:nvSpPr>
          <p:spPr>
            <a:xfrm>
              <a:off x="7237440" y="1533960"/>
              <a:ext cx="1134000" cy="513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15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Data-Node</a:t>
              </a:r>
              <a:endParaRPr b="0" lang="en-US" sz="15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1" lang="en-US" sz="15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cluster</a:t>
              </a:r>
              <a:endParaRPr b="0" lang="en-US" sz="1500" spc="-1" strike="noStrike">
                <a:latin typeface="Arial"/>
              </a:endParaRPr>
            </a:p>
          </p:txBody>
        </p:sp>
        <p:sp>
          <p:nvSpPr>
            <p:cNvPr id="153" name="Line 9"/>
            <p:cNvSpPr/>
            <p:nvPr/>
          </p:nvSpPr>
          <p:spPr>
            <a:xfrm>
              <a:off x="7838640" y="2967120"/>
              <a:ext cx="360" cy="640080"/>
            </a:xfrm>
            <a:prstGeom prst="line">
              <a:avLst/>
            </a:prstGeom>
            <a:ln>
              <a:solidFill>
                <a:srgbClr val="000000"/>
              </a:solidFill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54" name="Group 10"/>
            <p:cNvGrpSpPr/>
            <p:nvPr/>
          </p:nvGrpSpPr>
          <p:grpSpPr>
            <a:xfrm>
              <a:off x="4881600" y="2424960"/>
              <a:ext cx="982440" cy="1029600"/>
              <a:chOff x="4881600" y="2424960"/>
              <a:chExt cx="982440" cy="1029600"/>
            </a:xfrm>
          </p:grpSpPr>
          <p:pic>
            <p:nvPicPr>
              <p:cNvPr id="155" name="" descr=""/>
              <p:cNvPicPr/>
              <p:nvPr/>
            </p:nvPicPr>
            <p:blipFill>
              <a:blip r:embed="rId6"/>
              <a:stretch/>
            </p:blipFill>
            <p:spPr>
              <a:xfrm>
                <a:off x="4950360" y="2424960"/>
                <a:ext cx="913680" cy="9144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56" name="CustomShape 11"/>
              <p:cNvSpPr/>
              <p:nvPr/>
            </p:nvSpPr>
            <p:spPr>
              <a:xfrm>
                <a:off x="4881600" y="3236760"/>
                <a:ext cx="913320" cy="217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 algn="ctr">
                  <a:lnSpc>
                    <a:spcPct val="100000"/>
                  </a:lnSpc>
                </a:pPr>
                <a:r>
                  <a:rPr b="1" lang="en-US" sz="9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ndb_mngmnt</a:t>
                </a:r>
                <a:endParaRPr b="0" lang="en-US" sz="900" spc="-1" strike="noStrike">
                  <a:latin typeface="Arial"/>
                </a:endParaRPr>
              </a:p>
            </p:txBody>
          </p:sp>
          <p:pic>
            <p:nvPicPr>
              <p:cNvPr id="157" name="" descr=""/>
              <p:cNvPicPr/>
              <p:nvPr/>
            </p:nvPicPr>
            <p:blipFill>
              <a:blip r:embed="rId7"/>
              <a:stretch/>
            </p:blipFill>
            <p:spPr>
              <a:xfrm>
                <a:off x="4950360" y="2424960"/>
                <a:ext cx="913680" cy="91440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58" name="Line 12"/>
            <p:cNvSpPr/>
            <p:nvPr/>
          </p:nvSpPr>
          <p:spPr>
            <a:xfrm>
              <a:off x="5973840" y="3017520"/>
              <a:ext cx="1005840" cy="360"/>
            </a:xfrm>
            <a:prstGeom prst="line">
              <a:avLst/>
            </a:prstGeom>
            <a:ln>
              <a:solidFill>
                <a:srgbClr val="000000"/>
              </a:solidFill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59" name="Group 13"/>
            <p:cNvGrpSpPr/>
            <p:nvPr/>
          </p:nvGrpSpPr>
          <p:grpSpPr>
            <a:xfrm>
              <a:off x="3062520" y="2424960"/>
              <a:ext cx="982440" cy="1029600"/>
              <a:chOff x="3062520" y="2424960"/>
              <a:chExt cx="982440" cy="1029600"/>
            </a:xfrm>
          </p:grpSpPr>
          <p:pic>
            <p:nvPicPr>
              <p:cNvPr id="160" name="" descr=""/>
              <p:cNvPicPr/>
              <p:nvPr/>
            </p:nvPicPr>
            <p:blipFill>
              <a:blip r:embed="rId8"/>
              <a:stretch/>
            </p:blipFill>
            <p:spPr>
              <a:xfrm>
                <a:off x="3131280" y="2424960"/>
                <a:ext cx="913680" cy="9144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61" name="CustomShape 14"/>
              <p:cNvSpPr/>
              <p:nvPr/>
            </p:nvSpPr>
            <p:spPr>
              <a:xfrm>
                <a:off x="3062520" y="3236760"/>
                <a:ext cx="913320" cy="217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 algn="ctr">
                  <a:lnSpc>
                    <a:spcPct val="100000"/>
                  </a:lnSpc>
                </a:pPr>
                <a:r>
                  <a:rPr b="1" lang="en-US" sz="9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mysql_client</a:t>
                </a:r>
                <a:endParaRPr b="0" lang="en-US" sz="900" spc="-1" strike="noStrike">
                  <a:latin typeface="Arial"/>
                </a:endParaRPr>
              </a:p>
            </p:txBody>
          </p:sp>
          <p:pic>
            <p:nvPicPr>
              <p:cNvPr id="162" name="" descr=""/>
              <p:cNvPicPr/>
              <p:nvPr/>
            </p:nvPicPr>
            <p:blipFill>
              <a:blip r:embed="rId9"/>
              <a:stretch/>
            </p:blipFill>
            <p:spPr>
              <a:xfrm>
                <a:off x="3131280" y="2424960"/>
                <a:ext cx="913680" cy="91440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63" name="Line 15"/>
            <p:cNvSpPr/>
            <p:nvPr/>
          </p:nvSpPr>
          <p:spPr>
            <a:xfrm>
              <a:off x="3962160" y="3017520"/>
              <a:ext cx="1005840" cy="360"/>
            </a:xfrm>
            <a:prstGeom prst="line">
              <a:avLst/>
            </a:prstGeom>
            <a:ln>
              <a:solidFill>
                <a:srgbClr val="000000"/>
              </a:solidFill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64" name="Group 16"/>
            <p:cNvGrpSpPr/>
            <p:nvPr/>
          </p:nvGrpSpPr>
          <p:grpSpPr>
            <a:xfrm>
              <a:off x="1218960" y="2599920"/>
              <a:ext cx="913320" cy="1019160"/>
              <a:chOff x="1218960" y="2599920"/>
              <a:chExt cx="913320" cy="1019160"/>
            </a:xfrm>
          </p:grpSpPr>
          <p:pic>
            <p:nvPicPr>
              <p:cNvPr id="165" name="" descr=""/>
              <p:cNvPicPr/>
              <p:nvPr/>
            </p:nvPicPr>
            <p:blipFill>
              <a:blip r:embed="rId10"/>
              <a:stretch/>
            </p:blipFill>
            <p:spPr>
              <a:xfrm>
                <a:off x="1314360" y="2599920"/>
                <a:ext cx="707400" cy="70776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66" name="CustomShape 17"/>
              <p:cNvSpPr/>
              <p:nvPr/>
            </p:nvSpPr>
            <p:spPr>
              <a:xfrm>
                <a:off x="1218960" y="3273120"/>
                <a:ext cx="913320" cy="3459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 algn="ctr">
                  <a:lnSpc>
                    <a:spcPct val="100000"/>
                  </a:lnSpc>
                </a:pPr>
                <a:r>
                  <a:rPr b="1" lang="en-US" sz="9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Mysql workbench</a:t>
                </a:r>
                <a:endParaRPr b="0" lang="en-US" sz="900" spc="-1" strike="noStrike">
                  <a:latin typeface="Arial"/>
                </a:endParaRPr>
              </a:p>
            </p:txBody>
          </p:sp>
        </p:grpSp>
        <p:sp>
          <p:nvSpPr>
            <p:cNvPr id="167" name="Line 18"/>
            <p:cNvSpPr/>
            <p:nvPr/>
          </p:nvSpPr>
          <p:spPr>
            <a:xfrm>
              <a:off x="2041920" y="3017520"/>
              <a:ext cx="1005840" cy="360"/>
            </a:xfrm>
            <a:prstGeom prst="line">
              <a:avLst/>
            </a:prstGeom>
            <a:ln>
              <a:solidFill>
                <a:srgbClr val="000000"/>
              </a:solidFill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68" name="" descr=""/>
          <p:cNvPicPr/>
          <p:nvPr/>
        </p:nvPicPr>
        <p:blipFill>
          <a:blip r:embed="rId11"/>
          <a:stretch/>
        </p:blipFill>
        <p:spPr>
          <a:xfrm>
            <a:off x="9144000" y="4958640"/>
            <a:ext cx="435600" cy="435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" descr=""/>
          <p:cNvPicPr/>
          <p:nvPr/>
        </p:nvPicPr>
        <p:blipFill>
          <a:blip r:embed="rId1"/>
          <a:srcRect l="17386" t="40541" r="23916" b="30091"/>
          <a:stretch/>
        </p:blipFill>
        <p:spPr>
          <a:xfrm>
            <a:off x="457200" y="3629160"/>
            <a:ext cx="1737000" cy="1543680"/>
          </a:xfrm>
          <a:prstGeom prst="rect">
            <a:avLst/>
          </a:prstGeom>
          <a:ln>
            <a:noFill/>
          </a:ln>
        </p:spPr>
      </p:pic>
      <p:pic>
        <p:nvPicPr>
          <p:cNvPr id="79" name="" descr=""/>
          <p:cNvPicPr/>
          <p:nvPr/>
        </p:nvPicPr>
        <p:blipFill>
          <a:blip r:embed="rId2"/>
          <a:stretch/>
        </p:blipFill>
        <p:spPr>
          <a:xfrm>
            <a:off x="7498080" y="1454400"/>
            <a:ext cx="1737000" cy="1555200"/>
          </a:xfrm>
          <a:prstGeom prst="rect">
            <a:avLst/>
          </a:prstGeom>
          <a:ln>
            <a:noFill/>
          </a:ln>
        </p:spPr>
      </p:pic>
      <p:sp>
        <p:nvSpPr>
          <p:cNvPr id="80" name="CustomShape 1"/>
          <p:cNvSpPr/>
          <p:nvPr/>
        </p:nvSpPr>
        <p:spPr>
          <a:xfrm>
            <a:off x="2503440" y="1728720"/>
            <a:ext cx="5725800" cy="109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Nama : Panji Iman Baskoro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NRP : 171111023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My assignment is recently overdue”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2503440" y="3898440"/>
            <a:ext cx="5725800" cy="109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Nama : luna ?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NRP : NRP?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hmmmm”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2" name="CustomShape 3"/>
          <p:cNvSpPr/>
          <p:nvPr/>
        </p:nvSpPr>
        <p:spPr>
          <a:xfrm>
            <a:off x="457200" y="188280"/>
            <a:ext cx="5725800" cy="109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Profil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83" name="" descr=""/>
          <p:cNvPicPr/>
          <p:nvPr/>
        </p:nvPicPr>
        <p:blipFill>
          <a:blip r:embed="rId3"/>
          <a:stretch/>
        </p:blipFill>
        <p:spPr>
          <a:xfrm>
            <a:off x="9127800" y="5173560"/>
            <a:ext cx="822240" cy="424080"/>
          </a:xfrm>
          <a:prstGeom prst="rect">
            <a:avLst/>
          </a:prstGeom>
          <a:ln>
            <a:noFill/>
          </a:ln>
        </p:spPr>
      </p:pic>
      <p:pic>
        <p:nvPicPr>
          <p:cNvPr id="84" name="" descr=""/>
          <p:cNvPicPr/>
          <p:nvPr/>
        </p:nvPicPr>
        <p:blipFill>
          <a:blip r:embed="rId4"/>
          <a:stretch/>
        </p:blipFill>
        <p:spPr>
          <a:xfrm>
            <a:off x="9144360" y="4959000"/>
            <a:ext cx="435600" cy="435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280080" y="2196720"/>
            <a:ext cx="354276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6000" spc="-1" strike="noStrike">
                <a:solidFill>
                  <a:srgbClr val="000000"/>
                </a:solidFill>
                <a:latin typeface="Arial"/>
                <a:ea typeface="DejaVu Sans"/>
              </a:rPr>
              <a:t>Replikasi </a:t>
            </a:r>
            <a:endParaRPr b="0" lang="en-US" sz="6000" spc="-1" strike="noStrike"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4358880" y="1337760"/>
            <a:ext cx="5364360" cy="3017160"/>
          </a:xfrm>
          <a:prstGeom prst="rect">
            <a:avLst/>
          </a:prstGeom>
          <a:ln>
            <a:noFill/>
          </a:ln>
        </p:spPr>
      </p:pic>
      <p:sp>
        <p:nvSpPr>
          <p:cNvPr id="87" name="CustomShape 2"/>
          <p:cNvSpPr/>
          <p:nvPr/>
        </p:nvSpPr>
        <p:spPr>
          <a:xfrm>
            <a:off x="280440" y="2196720"/>
            <a:ext cx="354276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6000" spc="-1" strike="noStrike">
                <a:solidFill>
                  <a:srgbClr val="000000"/>
                </a:solidFill>
                <a:latin typeface="Arial"/>
                <a:ea typeface="DejaVu Sans"/>
              </a:rPr>
              <a:t>Replikasi 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88" name="CustomShape 3"/>
          <p:cNvSpPr/>
          <p:nvPr/>
        </p:nvSpPr>
        <p:spPr>
          <a:xfrm>
            <a:off x="4572000" y="4480560"/>
            <a:ext cx="354276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Gambar kage bunshin naruto menjelaskan tentang replikasi; gambar diambil dari google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2"/>
          <a:stretch/>
        </p:blipFill>
        <p:spPr>
          <a:xfrm>
            <a:off x="9127800" y="5173560"/>
            <a:ext cx="822240" cy="424080"/>
          </a:xfrm>
          <a:prstGeom prst="rect">
            <a:avLst/>
          </a:prstGeom>
          <a:ln>
            <a:noFill/>
          </a:ln>
        </p:spPr>
      </p:pic>
      <p:pic>
        <p:nvPicPr>
          <p:cNvPr id="90" name="" descr=""/>
          <p:cNvPicPr/>
          <p:nvPr/>
        </p:nvPicPr>
        <p:blipFill>
          <a:blip r:embed="rId3"/>
          <a:stretch/>
        </p:blipFill>
        <p:spPr>
          <a:xfrm>
            <a:off x="9144360" y="4959000"/>
            <a:ext cx="435600" cy="435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5717160" y="2196720"/>
            <a:ext cx="354276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6000" spc="-1" strike="noStrike">
                <a:solidFill>
                  <a:srgbClr val="000000"/>
                </a:solidFill>
                <a:latin typeface="Arial"/>
                <a:ea typeface="DejaVu Sans"/>
              </a:rPr>
              <a:t>Mirroring</a:t>
            </a:r>
            <a:endParaRPr b="0" lang="en-US" sz="6000" spc="-1" strike="noStrike"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822960" y="685800"/>
            <a:ext cx="3748320" cy="3748320"/>
          </a:xfrm>
          <a:prstGeom prst="rect">
            <a:avLst/>
          </a:prstGeom>
          <a:ln>
            <a:noFill/>
          </a:ln>
        </p:spPr>
      </p:pic>
      <p:sp>
        <p:nvSpPr>
          <p:cNvPr id="93" name="CustomShape 2"/>
          <p:cNvSpPr/>
          <p:nvPr/>
        </p:nvSpPr>
        <p:spPr>
          <a:xfrm>
            <a:off x="845640" y="4449600"/>
            <a:ext cx="354276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Justin timberlake menyayikan lagu mirror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2"/>
          <a:stretch/>
        </p:blipFill>
        <p:spPr>
          <a:xfrm>
            <a:off x="9127800" y="5173560"/>
            <a:ext cx="822240" cy="424080"/>
          </a:xfrm>
          <a:prstGeom prst="rect">
            <a:avLst/>
          </a:prstGeom>
          <a:ln>
            <a:noFill/>
          </a:ln>
        </p:spPr>
      </p:pic>
      <p:pic>
        <p:nvPicPr>
          <p:cNvPr id="95" name="" descr=""/>
          <p:cNvPicPr/>
          <p:nvPr/>
        </p:nvPicPr>
        <p:blipFill>
          <a:blip r:embed="rId3"/>
          <a:stretch/>
        </p:blipFill>
        <p:spPr>
          <a:xfrm>
            <a:off x="9144360" y="4959000"/>
            <a:ext cx="435600" cy="435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640080" y="250200"/>
            <a:ext cx="53463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Justin timberlake - mirror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822960" y="1005840"/>
            <a:ext cx="7840440" cy="418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Aren't you something to admire, 'cause your shine is something like a mirror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And I can't help but notice, you reflect in this heart of mine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If you ever feel alone and the glare makes me hard to find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Just know that I'm always parallel on the other side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'Cause with your hand in my hand and a pocket full of soul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I can tell you there's no place we couldn't go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Just put your hand on the glass, I'm here trying to pull you through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You just gotta be strong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'Cause I don't wanna lose you now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I'm looking right at the other half of me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The vacancy that sat in my heart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Is a space that now you hold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Show me how to fight for now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And I'll tell you, baby, it was easy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Coming back into you once I figured it out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You were right here all along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It's like you're my mirror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My mirror…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O ooo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9127800" y="5173560"/>
            <a:ext cx="822240" cy="424080"/>
          </a:xfrm>
          <a:prstGeom prst="rect">
            <a:avLst/>
          </a:prstGeom>
          <a:ln>
            <a:noFill/>
          </a:ln>
        </p:spPr>
      </p:pic>
      <p:pic>
        <p:nvPicPr>
          <p:cNvPr id="99" name="" descr=""/>
          <p:cNvPicPr/>
          <p:nvPr/>
        </p:nvPicPr>
        <p:blipFill>
          <a:blip r:embed="rId2"/>
          <a:stretch/>
        </p:blipFill>
        <p:spPr>
          <a:xfrm>
            <a:off x="9144360" y="4959000"/>
            <a:ext cx="435600" cy="435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640080" y="250200"/>
            <a:ext cx="53463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Justin timberlake - mirror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822960" y="1005840"/>
            <a:ext cx="7840440" cy="418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Aren't you something to admire, 'cause your shine is something like a mirror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And I can't help but notice, you reflect in this heart of mine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If you ever feel alone and the glare makes me hard to find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Just know that I'm always parallel on the other side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'Cause with your hand in my hand and a pocket full of soul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I can tell you there's no place we couldn't go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Just put your hand on the glass, I'm here trying to pull you through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You just gotta be strong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'Cause I don't wanna lose you now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I'm looking right at the other half of me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The vacancy that sat in my heart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Is a space that now you hold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Show me how to fight for now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And I'll tell you, baby, it was easy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Coming back into you once I figured it out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You were right here all along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It's like you're my mirror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My mirror…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O ooo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9127800" y="5173560"/>
            <a:ext cx="822240" cy="424080"/>
          </a:xfrm>
          <a:prstGeom prst="rect">
            <a:avLst/>
          </a:prstGeom>
          <a:ln>
            <a:noFill/>
          </a:ln>
        </p:spPr>
      </p:pic>
      <p:pic>
        <p:nvPicPr>
          <p:cNvPr id="103" name="" descr=""/>
          <p:cNvPicPr/>
          <p:nvPr/>
        </p:nvPicPr>
        <p:blipFill>
          <a:blip r:embed="rId2"/>
          <a:stretch/>
        </p:blipFill>
        <p:spPr>
          <a:xfrm>
            <a:off x="9144360" y="4959000"/>
            <a:ext cx="435600" cy="435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462960" y="1848240"/>
            <a:ext cx="2925360" cy="1508400"/>
          </a:xfrm>
          <a:prstGeom prst="rect">
            <a:avLst/>
          </a:prstGeom>
          <a:ln>
            <a:noFill/>
          </a:ln>
        </p:spPr>
      </p:pic>
      <p:sp>
        <p:nvSpPr>
          <p:cNvPr id="105" name="CustomShape 1"/>
          <p:cNvSpPr/>
          <p:nvPr/>
        </p:nvSpPr>
        <p:spPr>
          <a:xfrm>
            <a:off x="3486240" y="2605320"/>
            <a:ext cx="536760" cy="77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4035240" y="2541240"/>
            <a:ext cx="1830600" cy="94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6000" spc="-1" strike="noStrike">
                <a:solidFill>
                  <a:srgbClr val="000000"/>
                </a:solidFill>
                <a:latin typeface="Arial"/>
                <a:ea typeface="DejaVu Sans"/>
              </a:rPr>
              <a:t>NDB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107" name="CustomShape 3"/>
          <p:cNvSpPr/>
          <p:nvPr/>
        </p:nvSpPr>
        <p:spPr>
          <a:xfrm>
            <a:off x="5896800" y="2605680"/>
            <a:ext cx="536760" cy="77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000000"/>
                </a:solidFill>
                <a:latin typeface="Arial"/>
                <a:ea typeface="DejaVu Sans"/>
              </a:rPr>
              <a:t>=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08" name="CustomShape 4"/>
          <p:cNvSpPr/>
          <p:nvPr/>
        </p:nvSpPr>
        <p:spPr>
          <a:xfrm>
            <a:off x="6370560" y="2670480"/>
            <a:ext cx="3564720" cy="133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What a lul !!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2"/>
          <a:stretch/>
        </p:blipFill>
        <p:spPr>
          <a:xfrm>
            <a:off x="9127440" y="5173200"/>
            <a:ext cx="822240" cy="424080"/>
          </a:xfrm>
          <a:prstGeom prst="rect">
            <a:avLst/>
          </a:prstGeom>
          <a:ln>
            <a:noFill/>
          </a:ln>
        </p:spPr>
      </p:pic>
      <p:pic>
        <p:nvPicPr>
          <p:cNvPr id="110" name="" descr=""/>
          <p:cNvPicPr/>
          <p:nvPr/>
        </p:nvPicPr>
        <p:blipFill>
          <a:blip r:embed="rId3"/>
          <a:stretch/>
        </p:blipFill>
        <p:spPr>
          <a:xfrm>
            <a:off x="9144000" y="4958640"/>
            <a:ext cx="435600" cy="435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1"/>
          <p:cNvGrpSpPr/>
          <p:nvPr/>
        </p:nvGrpSpPr>
        <p:grpSpPr>
          <a:xfrm>
            <a:off x="2211120" y="354960"/>
            <a:ext cx="5402880" cy="1634760"/>
            <a:chOff x="2211120" y="354960"/>
            <a:chExt cx="5402880" cy="1634760"/>
          </a:xfrm>
        </p:grpSpPr>
        <p:pic>
          <p:nvPicPr>
            <p:cNvPr id="112" name="" descr=""/>
            <p:cNvPicPr/>
            <p:nvPr/>
          </p:nvPicPr>
          <p:blipFill>
            <a:blip r:embed="rId1"/>
            <a:stretch/>
          </p:blipFill>
          <p:spPr>
            <a:xfrm>
              <a:off x="2211120" y="354960"/>
              <a:ext cx="2925360" cy="1508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3" name="CustomShape 2"/>
            <p:cNvSpPr/>
            <p:nvPr/>
          </p:nvSpPr>
          <p:spPr>
            <a:xfrm>
              <a:off x="5234400" y="1112040"/>
              <a:ext cx="536760" cy="770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4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+</a:t>
              </a:r>
              <a:endParaRPr b="0" lang="en-US" sz="4800" spc="-1" strike="noStrike">
                <a:latin typeface="Arial"/>
              </a:endParaRPr>
            </a:p>
          </p:txBody>
        </p:sp>
        <p:sp>
          <p:nvSpPr>
            <p:cNvPr id="114" name="CustomShape 3"/>
            <p:cNvSpPr/>
            <p:nvPr/>
          </p:nvSpPr>
          <p:spPr>
            <a:xfrm>
              <a:off x="5783400" y="1047960"/>
              <a:ext cx="1830600" cy="941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60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NDB</a:t>
              </a:r>
              <a:endParaRPr b="0" lang="en-US" sz="6000" spc="-1" strike="noStrike">
                <a:latin typeface="Arial"/>
              </a:endParaRPr>
            </a:p>
          </p:txBody>
        </p:sp>
      </p:grpSp>
      <p:pic>
        <p:nvPicPr>
          <p:cNvPr id="115" name="" descr=""/>
          <p:cNvPicPr/>
          <p:nvPr/>
        </p:nvPicPr>
        <p:blipFill>
          <a:blip r:embed="rId2"/>
          <a:stretch/>
        </p:blipFill>
        <p:spPr>
          <a:xfrm>
            <a:off x="1571040" y="2694960"/>
            <a:ext cx="6741360" cy="2826000"/>
          </a:xfrm>
          <a:prstGeom prst="rect">
            <a:avLst/>
          </a:prstGeom>
          <a:ln>
            <a:noFill/>
          </a:ln>
        </p:spPr>
      </p:pic>
      <p:sp>
        <p:nvSpPr>
          <p:cNvPr id="116" name="CustomShape 4"/>
          <p:cNvSpPr/>
          <p:nvPr/>
        </p:nvSpPr>
        <p:spPr>
          <a:xfrm>
            <a:off x="4275360" y="2205000"/>
            <a:ext cx="1370880" cy="890640"/>
          </a:xfrm>
          <a:custGeom>
            <a:avLst/>
            <a:gdLst/>
            <a:ahLst/>
            <a:rect l="l" t="t" r="r" b="b"/>
            <a:pathLst>
              <a:path w="3812" h="2478">
                <a:moveTo>
                  <a:pt x="952" y="0"/>
                </a:moveTo>
                <a:lnTo>
                  <a:pt x="952" y="1857"/>
                </a:lnTo>
                <a:lnTo>
                  <a:pt x="0" y="1857"/>
                </a:lnTo>
                <a:lnTo>
                  <a:pt x="1905" y="2477"/>
                </a:lnTo>
                <a:lnTo>
                  <a:pt x="3811" y="1857"/>
                </a:lnTo>
                <a:lnTo>
                  <a:pt x="2858" y="1857"/>
                </a:lnTo>
                <a:lnTo>
                  <a:pt x="2858" y="0"/>
                </a:lnTo>
                <a:lnTo>
                  <a:pt x="952" y="0"/>
                </a:lnTo>
              </a:path>
            </a:pathLst>
          </a:custGeom>
          <a:solidFill>
            <a:srgbClr val="729fc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17" name="" descr=""/>
          <p:cNvPicPr/>
          <p:nvPr/>
        </p:nvPicPr>
        <p:blipFill>
          <a:blip r:embed="rId3"/>
          <a:stretch/>
        </p:blipFill>
        <p:spPr>
          <a:xfrm>
            <a:off x="9127440" y="5173200"/>
            <a:ext cx="822240" cy="424080"/>
          </a:xfrm>
          <a:prstGeom prst="rect">
            <a:avLst/>
          </a:prstGeom>
          <a:ln>
            <a:noFill/>
          </a:ln>
        </p:spPr>
      </p:pic>
      <p:pic>
        <p:nvPicPr>
          <p:cNvPr id="118" name="" descr=""/>
          <p:cNvPicPr/>
          <p:nvPr/>
        </p:nvPicPr>
        <p:blipFill>
          <a:blip r:embed="rId4"/>
          <a:stretch/>
        </p:blipFill>
        <p:spPr>
          <a:xfrm>
            <a:off x="9144000" y="4958640"/>
            <a:ext cx="435600" cy="435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360360" y="182880"/>
            <a:ext cx="5216760" cy="94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6000" spc="-1" strike="noStrike">
                <a:solidFill>
                  <a:srgbClr val="000000"/>
                </a:solidFill>
                <a:latin typeface="Arial"/>
                <a:ea typeface="DejaVu Sans"/>
              </a:rPr>
              <a:t>What is NDB?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360720" y="1526400"/>
            <a:ext cx="4092120" cy="54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it’s a storage engine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21" name="CustomShape 3"/>
          <p:cNvSpPr/>
          <p:nvPr/>
        </p:nvSpPr>
        <p:spPr>
          <a:xfrm>
            <a:off x="361080" y="2105640"/>
            <a:ext cx="4084560" cy="54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It’s faster *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22" name="CustomShape 4"/>
          <p:cNvSpPr/>
          <p:nvPr/>
        </p:nvSpPr>
        <p:spPr>
          <a:xfrm>
            <a:off x="361080" y="2743200"/>
            <a:ext cx="4084560" cy="54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It’s HA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23" name="CustomShape 5"/>
          <p:cNvSpPr/>
          <p:nvPr/>
        </p:nvSpPr>
        <p:spPr>
          <a:xfrm>
            <a:off x="361080" y="3313800"/>
            <a:ext cx="5494320" cy="54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It’s Supported Cluster build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24" name="CustomShape 6"/>
          <p:cNvSpPr/>
          <p:nvPr/>
        </p:nvSpPr>
        <p:spPr>
          <a:xfrm>
            <a:off x="361080" y="3898440"/>
            <a:ext cx="4724640" cy="54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And absolutely it’s cool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9127440" y="5173200"/>
            <a:ext cx="822240" cy="424080"/>
          </a:xfrm>
          <a:prstGeom prst="rect">
            <a:avLst/>
          </a:prstGeom>
          <a:ln>
            <a:noFill/>
          </a:ln>
        </p:spPr>
      </p:pic>
      <p:pic>
        <p:nvPicPr>
          <p:cNvPr id="126" name="" descr=""/>
          <p:cNvPicPr/>
          <p:nvPr/>
        </p:nvPicPr>
        <p:blipFill>
          <a:blip r:embed="rId2"/>
          <a:stretch/>
        </p:blipFill>
        <p:spPr>
          <a:xfrm>
            <a:off x="9144000" y="4958640"/>
            <a:ext cx="435600" cy="435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</TotalTime>
  <Application>LibreOffice/6.1.0.3$Linux_X86_64 LibreOffice_project/efb621ed25068d70781dc026f7e9c5187a4decd1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2018-11-12T08:56:26Z</dcterms:created>
  <dc:creator/>
  <dc:description/>
  <dc:language>en-US</dc:language>
  <cp:lastModifiedBy/>
  <dcterms:modified xsi:type="dcterms:W3CDTF">2018-11-15T11:56:09Z</dcterms:modified>
  <cp:revision>8</cp:revision>
  <dc:subject/>
  <dc:title/>
</cp:coreProperties>
</file>